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60" r:id="rId3"/>
    <p:sldId id="259" r:id="rId4"/>
    <p:sldId id="287" r:id="rId5"/>
    <p:sldId id="278" r:id="rId6"/>
    <p:sldId id="289" r:id="rId7"/>
    <p:sldId id="290" r:id="rId8"/>
    <p:sldId id="279" r:id="rId9"/>
    <p:sldId id="291" r:id="rId10"/>
    <p:sldId id="292" r:id="rId11"/>
    <p:sldId id="293" r:id="rId12"/>
    <p:sldId id="294" r:id="rId13"/>
    <p:sldId id="295" r:id="rId14"/>
    <p:sldId id="265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88" r:id="rId24"/>
    <p:sldId id="280" r:id="rId25"/>
    <p:sldId id="281" r:id="rId26"/>
    <p:sldId id="257" r:id="rId27"/>
    <p:sldId id="296" r:id="rId28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14" y="-114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43B5-48A2-41CE-9FEC-715F86428A46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95B6-DC70-4DB0-AA57-BD178528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নাযিরা তিলাওয়াতের গুরুত্ব ও ফজিলত শিক্ষার্থীদের</a:t>
            </a:r>
            <a:r>
              <a:rPr lang="bn-BD" baseline="0" dirty="0" smtClean="0"/>
              <a:t> ভালোভাবে বুঝিয়ে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নাযিরা তিলাওয়াতের গুরুত্ব ও ফজিলত শিক্ষার্থীদের</a:t>
            </a:r>
            <a:r>
              <a:rPr lang="bn-BD" baseline="0" dirty="0" smtClean="0"/>
              <a:t> ভালোভাবে বুঝিয়ে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নাযিরা তিলাওয়াতের গুরুত্ব ও ফজিলত শিক্ষার্থীদের</a:t>
            </a:r>
            <a:r>
              <a:rPr lang="bn-BD" baseline="0" dirty="0" smtClean="0"/>
              <a:t> ভালোভাবে বুঝিয়ে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1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0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নাযিরা তিলাওয়াত; তাই এ ছবিটি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2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4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0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 তিলাওয়াতের আদবগুলো শিক্ষার্থীদের</a:t>
            </a:r>
            <a:r>
              <a:rPr lang="bn-BD" baseline="0" dirty="0" smtClean="0"/>
              <a:t> ভালোভাবে বুঝিয়ে বলতের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4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 হতে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8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এতে নাযিরা তিলাওয়াতের</a:t>
            </a:r>
            <a:r>
              <a:rPr lang="bn-BD" baseline="0" dirty="0" smtClean="0"/>
              <a:t> দৃশ্য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নাযিরা তিলাওয়াতের সংজ্ঞা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মহোদয় শিক্ষার্থীদের তিলাওয়াতের পরে নিজেও তিলাওয়াত করে শুনাতে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নাযিরা তিলাওয়াতের গুরুত্ব ও ফজিলত শিক্ষার্থীদের</a:t>
            </a:r>
            <a:r>
              <a:rPr lang="bn-BD" baseline="0" dirty="0" smtClean="0"/>
              <a:t> ভালোভাবে বুঝিয়ে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95B6-DC70-4DB0-AA57-BD1785280D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hool\Picture\Frame-crafted-textures-powerpoint-background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6111"/>
          <a:stretch/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hool\Picture\Frame-crafted-textures-powerpoint-background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6111"/>
          <a:stretch/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</p:sldLayoutIdLst>
  <p:timing>
    <p:tnLst>
      <p:par>
        <p:cTn id="1" dur="indefinite" restart="never" nodeType="tmRoot"/>
      </p:par>
    </p:tnLst>
  </p:timing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25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461" y="5973580"/>
            <a:ext cx="9553250" cy="847173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তিলাওয়াতের ফযিলত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অত্যধিক।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d. Yunus Azad\Desktop\3\tilawat-e-quran-pak-qari-rizw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 bwMode="auto">
          <a:xfrm>
            <a:off x="357461" y="304799"/>
            <a:ext cx="9553249" cy="56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4" y="556778"/>
            <a:ext cx="8991600" cy="523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301" y="5791200"/>
            <a:ext cx="9372600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নাযিরা তিলাওয়াত একটি উত্তম ইবাদত।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4572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111" y="6010827"/>
            <a:ext cx="9372600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 অধিক সম্মান ও মর্যাদা পাওয়া যায়।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61466" y="742662"/>
            <a:ext cx="4681300" cy="781337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035" y="2590800"/>
            <a:ext cx="8812863" cy="2056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পরকালীন জীবনে মুক্তির ক্ষেত্রে নাযিরা তিলাওয়াত কীরূপ ভূমিকা রাখে তা উল্লেখ কর। </a:t>
            </a:r>
            <a:endParaRPr lang="bn-BD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844" y="304800"/>
            <a:ext cx="9601199" cy="847173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তিলাওয়াতের আদব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9200"/>
            <a:ext cx="9601200" cy="56815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01644" y="1524000"/>
            <a:ext cx="2905771" cy="31242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পূর্ণরূপে ওযু </a:t>
            </a: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3\001 fajar ma quran ni tilaw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/>
          <a:stretch/>
        </p:blipFill>
        <p:spPr bwMode="auto">
          <a:xfrm>
            <a:off x="351126" y="296974"/>
            <a:ext cx="9713234" cy="67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1126" y="296974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পাক-পবিত্র জায়গায় বসা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1_832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4"/>
          <a:stretch/>
        </p:blipFill>
        <p:spPr bwMode="auto">
          <a:xfrm>
            <a:off x="400844" y="381000"/>
            <a:ext cx="9525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24644" y="332282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কুরআনকে উঁচু কোনো কিছুর উপর রাখা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3\rehbar_tilawat_e_quran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2" y="381000"/>
            <a:ext cx="9583372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00844" y="304800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 তিলাওয়াত করা।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2415254816584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5" y="349249"/>
            <a:ext cx="9525000" cy="65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36665" y="2971800"/>
            <a:ext cx="2057400" cy="334382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15444" y="34078"/>
            <a:ext cx="37338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endParaRPr lang="en-US" sz="413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74651" y="349249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কোনোরূপ </a:t>
            </a:r>
            <a:r>
              <a:rPr lang="bn-BD" sz="5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কথাবার্তা না বলা।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1\qur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2" y="318761"/>
            <a:ext cx="9601200" cy="66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334273" y="228600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হাসা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2972" y="228600"/>
            <a:ext cx="37338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endParaRPr lang="en-US" sz="413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01244" y="990600"/>
            <a:ext cx="1905000" cy="2971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3" y="487680"/>
            <a:ext cx="9108155" cy="6258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104" y="3022371"/>
            <a:ext cx="9763951" cy="3868065"/>
          </a:xfrm>
          <a:prstGeom prst="rect">
            <a:avLst/>
          </a:prstGeom>
          <a:noFill/>
        </p:spPr>
        <p:txBody>
          <a:bodyPr wrap="square" lIns="112095" tIns="56048" rIns="112095" bIns="5604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48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533400"/>
            <a:ext cx="9131442" cy="6181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9444" y="3201765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ঠাট্টা না করা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44" y="0"/>
            <a:ext cx="37338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endParaRPr lang="en-US" sz="287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d. Yunus Azad\Desktop\3\tilawat_e_quran_2-ot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16" y="533400"/>
            <a:ext cx="473752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532306"/>
            <a:ext cx="9067800" cy="6253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9273" y="609600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 ধীরে তাজবীদের সাথে তিলাওয়াত করা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4940818937674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5334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159244" y="533400"/>
            <a:ext cx="3591571" cy="3505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সন্তষ্টি লাভের জন্য তিলাওয়াত করা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61466" y="742662"/>
            <a:ext cx="4681300" cy="781337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181" y="2514600"/>
            <a:ext cx="8812863" cy="259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কুরআন তিলাওয়াতে যেসব বিষয় পরিহারযোগ্য তা লিপিবদ্ধ কর।  </a:t>
            </a:r>
            <a:endParaRPr lang="bn-BD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91644" y="914400"/>
            <a:ext cx="3864650" cy="102108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695" y="2438400"/>
            <a:ext cx="8991600" cy="351855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নাযিরা তিলাওয়াত কাকে বলে?</a:t>
            </a:r>
            <a:endParaRPr lang="bn-BD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নাযিরা তিলাওয়াতের দুটি ফজিলত বল।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কুরআন তিলাওয়াতের যে কোন ৩টি আদব বল।</a:t>
            </a:r>
            <a:endParaRPr lang="bn-BD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60794" y="762000"/>
            <a:ext cx="4681300" cy="979457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5644" y="2286000"/>
            <a:ext cx="8991600" cy="3505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কুরআন অত্যন্ত মর্যাদাবান গ্রন্থ। এটি তিলাওয়াতে যে বিষয়গুলো অধিক গুরুত্বপূর্ণ তা ব্যাখ্যা কর।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515911"/>
            <a:ext cx="9167618" cy="6268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560" y="4343400"/>
            <a:ext cx="9181502" cy="24413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15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644" y="3352801"/>
            <a:ext cx="9067800" cy="1087108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44" y="4695888"/>
            <a:ext cx="9067800" cy="1948882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644" y="1905001"/>
            <a:ext cx="9067800" cy="1210218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16" y="608827"/>
            <a:ext cx="4452235" cy="606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834" y="601438"/>
            <a:ext cx="4455610" cy="60730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3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25" y="1630680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20"/>
            <a:ext cx="5201444" cy="1333329"/>
          </a:xfrm>
          <a:prstGeom prst="rect">
            <a:avLst/>
          </a:prstGeom>
          <a:noFill/>
        </p:spPr>
        <p:txBody>
          <a:bodyPr lIns="101234" tIns="50617" rIns="101234" bIns="506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bn-BD" sz="31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7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 (কুরআন ও হাদিস শিক্ষা)</a:t>
            </a:r>
          </a:p>
          <a:p>
            <a:pPr algn="ctr"/>
            <a:endParaRPr lang="en-US" sz="22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304800"/>
            <a:ext cx="9677400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644" y="533400"/>
            <a:ext cx="808593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লক্ষ </a:t>
            </a: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কর-</a:t>
            </a:r>
            <a:endParaRPr lang="en-US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. Yunus Azad\Desktop\3\13999150744840d-origina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0" y="331046"/>
            <a:ext cx="9965127" cy="66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052" y="523579"/>
            <a:ext cx="9271392" cy="511522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12095" tIns="56048" rIns="112095" bIns="56048" numCol="1">
            <a:prstTxWarp prst="textTriangl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89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‘নাযিরা তিলাওয়াত’</a:t>
            </a:r>
            <a:endParaRPr lang="en-US" sz="89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8844" y="641059"/>
            <a:ext cx="3365487" cy="933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044" y="1828800"/>
            <a:ext cx="8842455" cy="416488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নাযিরা তিলাওয়াত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সংজ্ঞা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নাযিরা তিলাওয়াতের ফযিলত বর্ণনা করতে পারবে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কুরআন তিলাওয়াতের আদবসমূহ ব্যাখ্যা 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7044" y="533400"/>
            <a:ext cx="9448800" cy="8382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ভিডিও ক্লীপটি দেখি-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39975"/>
              </p:ext>
            </p:extLst>
          </p:nvPr>
        </p:nvGraphicFramePr>
        <p:xfrm>
          <a:off x="474345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3450" y="32718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1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620804" y="457200"/>
            <a:ext cx="9125015" cy="5679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429" y="5973580"/>
            <a:ext cx="9125015" cy="780260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দেখে তিলাওয়াত করাকে নাযিরা তিলাওয়াত বলে।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1056279694782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533400"/>
            <a:ext cx="9144000" cy="6324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Round Diagonal Corner Rectangle 2"/>
          <p:cNvSpPr/>
          <p:nvPr/>
        </p:nvSpPr>
        <p:spPr>
          <a:xfrm>
            <a:off x="2534444" y="533400"/>
            <a:ext cx="4681300" cy="83820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29444" y="5997315"/>
            <a:ext cx="9144000" cy="838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পর্দায় প্রদর্শিত আয়াত ক’টি নাযিরা তিলাওয়াত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585580" y="496038"/>
            <a:ext cx="9225821" cy="550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579" y="5998564"/>
            <a:ext cx="9225821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অত্যন্ত মর্যাদাবান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11" y="427448"/>
            <a:ext cx="9372600" cy="847173"/>
          </a:xfrm>
          <a:prstGeom prst="snip1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নাযিরা তিলাওয়াতের গুরুত্ব ও ফজিলত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630</Words>
  <Application>Microsoft Office PowerPoint</Application>
  <PresentationFormat>Custom</PresentationFormat>
  <Paragraphs>116</Paragraphs>
  <Slides>27</Slides>
  <Notes>26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249</cp:revision>
  <dcterms:created xsi:type="dcterms:W3CDTF">2006-08-16T00:00:00Z</dcterms:created>
  <dcterms:modified xsi:type="dcterms:W3CDTF">2016-08-07T06:51:53Z</dcterms:modified>
</cp:coreProperties>
</file>